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F0E621-2199-46AD-A94D-53BA805365E8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F83261C-7EA1-4707-9523-316B2C2C5959}">
      <dgm:prSet custT="1"/>
      <dgm:spPr/>
      <dgm:t>
        <a:bodyPr/>
        <a:lstStyle/>
        <a:p>
          <a:r>
            <a:rPr lang="en-US" sz="4400" dirty="0">
              <a:latin typeface="Calibri" panose="020F0502020204030204" pitchFamily="34" charset="0"/>
              <a:cs typeface="Calibri" panose="020F0502020204030204" pitchFamily="34" charset="0"/>
            </a:rPr>
            <a:t>≥</a:t>
          </a:r>
          <a:r>
            <a:rPr lang="en-US" sz="4400" dirty="0"/>
            <a:t>7 TRUE: </a:t>
          </a:r>
          <a:r>
            <a:rPr lang="en-US" sz="4400" b="1" dirty="0"/>
            <a:t>zero</a:t>
          </a:r>
          <a:endParaRPr lang="en-US" sz="4400" dirty="0"/>
        </a:p>
      </dgm:t>
    </dgm:pt>
    <dgm:pt modelId="{75CEDBFE-4D48-41D6-9BF3-65B3B7E42AC8}" type="parTrans" cxnId="{7BEAA6A4-3094-4425-B43D-68C6A0233B96}">
      <dgm:prSet/>
      <dgm:spPr/>
      <dgm:t>
        <a:bodyPr/>
        <a:lstStyle/>
        <a:p>
          <a:endParaRPr lang="en-US"/>
        </a:p>
      </dgm:t>
    </dgm:pt>
    <dgm:pt modelId="{6592BC57-6D20-4392-8F28-992D3FA8C20D}" type="sibTrans" cxnId="{7BEAA6A4-3094-4425-B43D-68C6A0233B96}">
      <dgm:prSet/>
      <dgm:spPr/>
      <dgm:t>
        <a:bodyPr/>
        <a:lstStyle/>
        <a:p>
          <a:endParaRPr lang="en-US"/>
        </a:p>
      </dgm:t>
    </dgm:pt>
    <dgm:pt modelId="{23399579-BC02-42D7-B37B-C242530B2E9E}">
      <dgm:prSet custT="1"/>
      <dgm:spPr/>
      <dgm:t>
        <a:bodyPr/>
        <a:lstStyle/>
        <a:p>
          <a:r>
            <a:rPr lang="en-US" sz="4400"/>
            <a:t>4-6 TRUE: </a:t>
          </a:r>
          <a:r>
            <a:rPr lang="en-US" sz="4400" b="1"/>
            <a:t>15</a:t>
          </a:r>
          <a:endParaRPr lang="en-US" sz="4400"/>
        </a:p>
      </dgm:t>
    </dgm:pt>
    <dgm:pt modelId="{FB035C21-6712-434B-BD0F-519E19105803}" type="parTrans" cxnId="{59DCF4C8-DB11-4A2E-8E0E-C4A320464CAD}">
      <dgm:prSet/>
      <dgm:spPr/>
      <dgm:t>
        <a:bodyPr/>
        <a:lstStyle/>
        <a:p>
          <a:endParaRPr lang="en-US"/>
        </a:p>
      </dgm:t>
    </dgm:pt>
    <dgm:pt modelId="{7AD1595A-9772-4ACD-B17D-BC3CEEE94B7F}" type="sibTrans" cxnId="{59DCF4C8-DB11-4A2E-8E0E-C4A320464CAD}">
      <dgm:prSet/>
      <dgm:spPr/>
      <dgm:t>
        <a:bodyPr/>
        <a:lstStyle/>
        <a:p>
          <a:endParaRPr lang="en-US"/>
        </a:p>
      </dgm:t>
    </dgm:pt>
    <dgm:pt modelId="{EF772354-3CC6-44F9-8F10-25B0A0A82CCE}">
      <dgm:prSet custT="1"/>
      <dgm:spPr/>
      <dgm:t>
        <a:bodyPr/>
        <a:lstStyle/>
        <a:p>
          <a:r>
            <a:rPr lang="en-US" sz="4400"/>
            <a:t>0-3 TRUE: </a:t>
          </a:r>
          <a:r>
            <a:rPr lang="en-US" sz="4400" b="1"/>
            <a:t>13</a:t>
          </a:r>
          <a:endParaRPr lang="en-US" sz="4400"/>
        </a:p>
      </dgm:t>
    </dgm:pt>
    <dgm:pt modelId="{0149AD44-FB5D-4035-A96D-C82E6DBFF96C}" type="parTrans" cxnId="{02AE74CE-70F4-4AE9-B0C5-48E96E8F183E}">
      <dgm:prSet/>
      <dgm:spPr/>
      <dgm:t>
        <a:bodyPr/>
        <a:lstStyle/>
        <a:p>
          <a:endParaRPr lang="en-US"/>
        </a:p>
      </dgm:t>
    </dgm:pt>
    <dgm:pt modelId="{5DDD8FB1-C66E-4FDD-9671-3522815B8C4D}" type="sibTrans" cxnId="{02AE74CE-70F4-4AE9-B0C5-48E96E8F183E}">
      <dgm:prSet/>
      <dgm:spPr/>
      <dgm:t>
        <a:bodyPr/>
        <a:lstStyle/>
        <a:p>
          <a:endParaRPr lang="en-US"/>
        </a:p>
      </dgm:t>
    </dgm:pt>
    <dgm:pt modelId="{1B926045-6B1E-4F54-A879-8346D362C60F}" type="pres">
      <dgm:prSet presAssocID="{34F0E621-2199-46AD-A94D-53BA805365E8}" presName="outerComposite" presStyleCnt="0">
        <dgm:presLayoutVars>
          <dgm:chMax val="5"/>
          <dgm:dir/>
          <dgm:resizeHandles val="exact"/>
        </dgm:presLayoutVars>
      </dgm:prSet>
      <dgm:spPr/>
    </dgm:pt>
    <dgm:pt modelId="{C9C09F14-FEF8-453A-B873-A05150E9DC17}" type="pres">
      <dgm:prSet presAssocID="{34F0E621-2199-46AD-A94D-53BA805365E8}" presName="dummyMaxCanvas" presStyleCnt="0">
        <dgm:presLayoutVars/>
      </dgm:prSet>
      <dgm:spPr/>
    </dgm:pt>
    <dgm:pt modelId="{E779BA22-81B9-476A-8ECC-7EF3E6E394B6}" type="pres">
      <dgm:prSet presAssocID="{34F0E621-2199-46AD-A94D-53BA805365E8}" presName="ThreeNodes_1" presStyleLbl="node1" presStyleIdx="0" presStyleCnt="3">
        <dgm:presLayoutVars>
          <dgm:bulletEnabled val="1"/>
        </dgm:presLayoutVars>
      </dgm:prSet>
      <dgm:spPr/>
    </dgm:pt>
    <dgm:pt modelId="{C7E90FC7-934C-4632-BDF3-DC140DB3D499}" type="pres">
      <dgm:prSet presAssocID="{34F0E621-2199-46AD-A94D-53BA805365E8}" presName="ThreeNodes_2" presStyleLbl="node1" presStyleIdx="1" presStyleCnt="3">
        <dgm:presLayoutVars>
          <dgm:bulletEnabled val="1"/>
        </dgm:presLayoutVars>
      </dgm:prSet>
      <dgm:spPr/>
    </dgm:pt>
    <dgm:pt modelId="{AA8441B9-545B-43BB-B6B6-CE838200E457}" type="pres">
      <dgm:prSet presAssocID="{34F0E621-2199-46AD-A94D-53BA805365E8}" presName="ThreeNodes_3" presStyleLbl="node1" presStyleIdx="2" presStyleCnt="3">
        <dgm:presLayoutVars>
          <dgm:bulletEnabled val="1"/>
        </dgm:presLayoutVars>
      </dgm:prSet>
      <dgm:spPr/>
    </dgm:pt>
    <dgm:pt modelId="{2300DC22-E388-4C90-B652-D93D2BE2C6F8}" type="pres">
      <dgm:prSet presAssocID="{34F0E621-2199-46AD-A94D-53BA805365E8}" presName="ThreeConn_1-2" presStyleLbl="fgAccFollowNode1" presStyleIdx="0" presStyleCnt="2">
        <dgm:presLayoutVars>
          <dgm:bulletEnabled val="1"/>
        </dgm:presLayoutVars>
      </dgm:prSet>
      <dgm:spPr/>
    </dgm:pt>
    <dgm:pt modelId="{5998A669-0286-439C-8A73-BD14A47F4132}" type="pres">
      <dgm:prSet presAssocID="{34F0E621-2199-46AD-A94D-53BA805365E8}" presName="ThreeConn_2-3" presStyleLbl="fgAccFollowNode1" presStyleIdx="1" presStyleCnt="2">
        <dgm:presLayoutVars>
          <dgm:bulletEnabled val="1"/>
        </dgm:presLayoutVars>
      </dgm:prSet>
      <dgm:spPr/>
    </dgm:pt>
    <dgm:pt modelId="{60AE3CF2-5866-4390-AB42-F4C4D44B0360}" type="pres">
      <dgm:prSet presAssocID="{34F0E621-2199-46AD-A94D-53BA805365E8}" presName="ThreeNodes_1_text" presStyleLbl="node1" presStyleIdx="2" presStyleCnt="3">
        <dgm:presLayoutVars>
          <dgm:bulletEnabled val="1"/>
        </dgm:presLayoutVars>
      </dgm:prSet>
      <dgm:spPr/>
    </dgm:pt>
    <dgm:pt modelId="{4071B01E-9671-4073-8FE9-FF604035108E}" type="pres">
      <dgm:prSet presAssocID="{34F0E621-2199-46AD-A94D-53BA805365E8}" presName="ThreeNodes_2_text" presStyleLbl="node1" presStyleIdx="2" presStyleCnt="3">
        <dgm:presLayoutVars>
          <dgm:bulletEnabled val="1"/>
        </dgm:presLayoutVars>
      </dgm:prSet>
      <dgm:spPr/>
    </dgm:pt>
    <dgm:pt modelId="{7C07813E-E3FE-4079-AD56-B718E2EDBDD8}" type="pres">
      <dgm:prSet presAssocID="{34F0E621-2199-46AD-A94D-53BA805365E8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2663572D-DE8A-475D-AF58-14CDCEEA915D}" type="presOf" srcId="{6592BC57-6D20-4392-8F28-992D3FA8C20D}" destId="{2300DC22-E388-4C90-B652-D93D2BE2C6F8}" srcOrd="0" destOrd="0" presId="urn:microsoft.com/office/officeart/2005/8/layout/vProcess5"/>
    <dgm:cxn modelId="{F5425941-C4AE-45BD-A266-2645DCD98D3A}" type="presOf" srcId="{7AD1595A-9772-4ACD-B17D-BC3CEEE94B7F}" destId="{5998A669-0286-439C-8A73-BD14A47F4132}" srcOrd="0" destOrd="0" presId="urn:microsoft.com/office/officeart/2005/8/layout/vProcess5"/>
    <dgm:cxn modelId="{FF610882-757B-454E-9324-3631B67D0D89}" type="presOf" srcId="{EF772354-3CC6-44F9-8F10-25B0A0A82CCE}" destId="{7C07813E-E3FE-4079-AD56-B718E2EDBDD8}" srcOrd="1" destOrd="0" presId="urn:microsoft.com/office/officeart/2005/8/layout/vProcess5"/>
    <dgm:cxn modelId="{D01AA585-5B3A-416D-BCED-77AFB6FF3BED}" type="presOf" srcId="{23399579-BC02-42D7-B37B-C242530B2E9E}" destId="{C7E90FC7-934C-4632-BDF3-DC140DB3D499}" srcOrd="0" destOrd="0" presId="urn:microsoft.com/office/officeart/2005/8/layout/vProcess5"/>
    <dgm:cxn modelId="{415DD987-F3C0-4CF6-BE45-4C46F0AF5114}" type="presOf" srcId="{EF772354-3CC6-44F9-8F10-25B0A0A82CCE}" destId="{AA8441B9-545B-43BB-B6B6-CE838200E457}" srcOrd="0" destOrd="0" presId="urn:microsoft.com/office/officeart/2005/8/layout/vProcess5"/>
    <dgm:cxn modelId="{4CE95097-8EAE-4BD9-ABEB-0EA9DD60E213}" type="presOf" srcId="{34F0E621-2199-46AD-A94D-53BA805365E8}" destId="{1B926045-6B1E-4F54-A879-8346D362C60F}" srcOrd="0" destOrd="0" presId="urn:microsoft.com/office/officeart/2005/8/layout/vProcess5"/>
    <dgm:cxn modelId="{77B2B598-DC3B-495C-9017-E64FD3865AEF}" type="presOf" srcId="{23399579-BC02-42D7-B37B-C242530B2E9E}" destId="{4071B01E-9671-4073-8FE9-FF604035108E}" srcOrd="1" destOrd="0" presId="urn:microsoft.com/office/officeart/2005/8/layout/vProcess5"/>
    <dgm:cxn modelId="{7BEAA6A4-3094-4425-B43D-68C6A0233B96}" srcId="{34F0E621-2199-46AD-A94D-53BA805365E8}" destId="{DF83261C-7EA1-4707-9523-316B2C2C5959}" srcOrd="0" destOrd="0" parTransId="{75CEDBFE-4D48-41D6-9BF3-65B3B7E42AC8}" sibTransId="{6592BC57-6D20-4392-8F28-992D3FA8C20D}"/>
    <dgm:cxn modelId="{59DCF4C8-DB11-4A2E-8E0E-C4A320464CAD}" srcId="{34F0E621-2199-46AD-A94D-53BA805365E8}" destId="{23399579-BC02-42D7-B37B-C242530B2E9E}" srcOrd="1" destOrd="0" parTransId="{FB035C21-6712-434B-BD0F-519E19105803}" sibTransId="{7AD1595A-9772-4ACD-B17D-BC3CEEE94B7F}"/>
    <dgm:cxn modelId="{02AE74CE-70F4-4AE9-B0C5-48E96E8F183E}" srcId="{34F0E621-2199-46AD-A94D-53BA805365E8}" destId="{EF772354-3CC6-44F9-8F10-25B0A0A82CCE}" srcOrd="2" destOrd="0" parTransId="{0149AD44-FB5D-4035-A96D-C82E6DBFF96C}" sibTransId="{5DDD8FB1-C66E-4FDD-9671-3522815B8C4D}"/>
    <dgm:cxn modelId="{505560D5-4015-43EF-A86E-D2D741B534B9}" type="presOf" srcId="{DF83261C-7EA1-4707-9523-316B2C2C5959}" destId="{60AE3CF2-5866-4390-AB42-F4C4D44B0360}" srcOrd="1" destOrd="0" presId="urn:microsoft.com/office/officeart/2005/8/layout/vProcess5"/>
    <dgm:cxn modelId="{7A53BBF9-56E0-423F-9AED-A3B121BA385C}" type="presOf" srcId="{DF83261C-7EA1-4707-9523-316B2C2C5959}" destId="{E779BA22-81B9-476A-8ECC-7EF3E6E394B6}" srcOrd="0" destOrd="0" presId="urn:microsoft.com/office/officeart/2005/8/layout/vProcess5"/>
    <dgm:cxn modelId="{EC13D58B-CA9B-42F2-B7D5-3817E29ACBC7}" type="presParOf" srcId="{1B926045-6B1E-4F54-A879-8346D362C60F}" destId="{C9C09F14-FEF8-453A-B873-A05150E9DC17}" srcOrd="0" destOrd="0" presId="urn:microsoft.com/office/officeart/2005/8/layout/vProcess5"/>
    <dgm:cxn modelId="{7A40276A-AFAC-46BA-AD1F-51255C55377A}" type="presParOf" srcId="{1B926045-6B1E-4F54-A879-8346D362C60F}" destId="{E779BA22-81B9-476A-8ECC-7EF3E6E394B6}" srcOrd="1" destOrd="0" presId="urn:microsoft.com/office/officeart/2005/8/layout/vProcess5"/>
    <dgm:cxn modelId="{26E62576-92ED-4A34-82C7-64CEF2ECA784}" type="presParOf" srcId="{1B926045-6B1E-4F54-A879-8346D362C60F}" destId="{C7E90FC7-934C-4632-BDF3-DC140DB3D499}" srcOrd="2" destOrd="0" presId="urn:microsoft.com/office/officeart/2005/8/layout/vProcess5"/>
    <dgm:cxn modelId="{790948FD-195A-4FD8-912A-47DFEDBBD08F}" type="presParOf" srcId="{1B926045-6B1E-4F54-A879-8346D362C60F}" destId="{AA8441B9-545B-43BB-B6B6-CE838200E457}" srcOrd="3" destOrd="0" presId="urn:microsoft.com/office/officeart/2005/8/layout/vProcess5"/>
    <dgm:cxn modelId="{E93ACDDF-629B-4F0E-B274-37BEF05A4A85}" type="presParOf" srcId="{1B926045-6B1E-4F54-A879-8346D362C60F}" destId="{2300DC22-E388-4C90-B652-D93D2BE2C6F8}" srcOrd="4" destOrd="0" presId="urn:microsoft.com/office/officeart/2005/8/layout/vProcess5"/>
    <dgm:cxn modelId="{D6E14F39-F2E2-46F6-B9A5-6F4ECCD75962}" type="presParOf" srcId="{1B926045-6B1E-4F54-A879-8346D362C60F}" destId="{5998A669-0286-439C-8A73-BD14A47F4132}" srcOrd="5" destOrd="0" presId="urn:microsoft.com/office/officeart/2005/8/layout/vProcess5"/>
    <dgm:cxn modelId="{5E85E056-DD41-47A6-9F28-89A698C7C1DB}" type="presParOf" srcId="{1B926045-6B1E-4F54-A879-8346D362C60F}" destId="{60AE3CF2-5866-4390-AB42-F4C4D44B0360}" srcOrd="6" destOrd="0" presId="urn:microsoft.com/office/officeart/2005/8/layout/vProcess5"/>
    <dgm:cxn modelId="{C1477B97-1F3F-4A9F-83EA-F1BEABDCCEDC}" type="presParOf" srcId="{1B926045-6B1E-4F54-A879-8346D362C60F}" destId="{4071B01E-9671-4073-8FE9-FF604035108E}" srcOrd="7" destOrd="0" presId="urn:microsoft.com/office/officeart/2005/8/layout/vProcess5"/>
    <dgm:cxn modelId="{AA53930E-3CF9-4DF3-A576-13BE11803CC5}" type="presParOf" srcId="{1B926045-6B1E-4F54-A879-8346D362C60F}" destId="{7C07813E-E3FE-4079-AD56-B718E2EDBDD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9BA22-81B9-476A-8ECC-7EF3E6E394B6}">
      <dsp:nvSpPr>
        <dsp:cNvPr id="0" name=""/>
        <dsp:cNvSpPr/>
      </dsp:nvSpPr>
      <dsp:spPr>
        <a:xfrm>
          <a:off x="0" y="0"/>
          <a:ext cx="9288654" cy="11068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latin typeface="Calibri" panose="020F0502020204030204" pitchFamily="34" charset="0"/>
              <a:cs typeface="Calibri" panose="020F0502020204030204" pitchFamily="34" charset="0"/>
            </a:rPr>
            <a:t>≥</a:t>
          </a:r>
          <a:r>
            <a:rPr lang="en-US" sz="4400" kern="1200" dirty="0"/>
            <a:t>7 TRUE: </a:t>
          </a:r>
          <a:r>
            <a:rPr lang="en-US" sz="4400" b="1" kern="1200" dirty="0"/>
            <a:t>zero</a:t>
          </a:r>
          <a:endParaRPr lang="en-US" sz="4400" kern="1200" dirty="0"/>
        </a:p>
      </dsp:txBody>
      <dsp:txXfrm>
        <a:off x="32418" y="32418"/>
        <a:ext cx="8094307" cy="1041985"/>
      </dsp:txXfrm>
    </dsp:sp>
    <dsp:sp modelId="{C7E90FC7-934C-4632-BDF3-DC140DB3D499}">
      <dsp:nvSpPr>
        <dsp:cNvPr id="0" name=""/>
        <dsp:cNvSpPr/>
      </dsp:nvSpPr>
      <dsp:spPr>
        <a:xfrm>
          <a:off x="819587" y="1291291"/>
          <a:ext cx="9288654" cy="11068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4-6 TRUE: </a:t>
          </a:r>
          <a:r>
            <a:rPr lang="en-US" sz="4400" b="1" kern="1200"/>
            <a:t>15</a:t>
          </a:r>
          <a:endParaRPr lang="en-US" sz="4400" kern="1200"/>
        </a:p>
      </dsp:txBody>
      <dsp:txXfrm>
        <a:off x="852005" y="1323709"/>
        <a:ext cx="7684797" cy="1041985"/>
      </dsp:txXfrm>
    </dsp:sp>
    <dsp:sp modelId="{AA8441B9-545B-43BB-B6B6-CE838200E457}">
      <dsp:nvSpPr>
        <dsp:cNvPr id="0" name=""/>
        <dsp:cNvSpPr/>
      </dsp:nvSpPr>
      <dsp:spPr>
        <a:xfrm>
          <a:off x="1639174" y="2582583"/>
          <a:ext cx="9288654" cy="11068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0-3 TRUE: </a:t>
          </a:r>
          <a:r>
            <a:rPr lang="en-US" sz="4400" b="1" kern="1200"/>
            <a:t>13</a:t>
          </a:r>
          <a:endParaRPr lang="en-US" sz="4400" kern="1200"/>
        </a:p>
      </dsp:txBody>
      <dsp:txXfrm>
        <a:off x="1671592" y="2615001"/>
        <a:ext cx="7684797" cy="1041985"/>
      </dsp:txXfrm>
    </dsp:sp>
    <dsp:sp modelId="{2300DC22-E388-4C90-B652-D93D2BE2C6F8}">
      <dsp:nvSpPr>
        <dsp:cNvPr id="0" name=""/>
        <dsp:cNvSpPr/>
      </dsp:nvSpPr>
      <dsp:spPr>
        <a:xfrm>
          <a:off x="8569220" y="839339"/>
          <a:ext cx="719433" cy="71943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8731092" y="839339"/>
        <a:ext cx="395689" cy="541373"/>
      </dsp:txXfrm>
    </dsp:sp>
    <dsp:sp modelId="{5998A669-0286-439C-8A73-BD14A47F4132}">
      <dsp:nvSpPr>
        <dsp:cNvPr id="0" name=""/>
        <dsp:cNvSpPr/>
      </dsp:nvSpPr>
      <dsp:spPr>
        <a:xfrm>
          <a:off x="9388807" y="2123252"/>
          <a:ext cx="719433" cy="71943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9550679" y="2123252"/>
        <a:ext cx="395689" cy="541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232BCA-774E-2E38-7E9D-0039C6F26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B3BFE7-3277-BC38-6E8F-B85B1B00C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0B5E72B-D476-1681-EFC2-020F780AF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3A68-062D-42E3-B0E4-3639BC92D6AD}" type="datetimeFigureOut">
              <a:rPr lang="pt-PT" smtClean="0"/>
              <a:t>08/05/2022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3BB8B8C-1BD9-D880-44C8-F97396FAC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097D850-207B-BDB7-A27B-B387CB1D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05-E329-42CF-9248-15105DE5FB2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26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2BC96-1086-87CF-613A-60BBA13BC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E38A8007-8E0A-DAE5-1712-A5967E0F1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A0B26B0-8812-8710-3A92-CCD52F3FB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3A68-062D-42E3-B0E4-3639BC92D6AD}" type="datetimeFigureOut">
              <a:rPr lang="pt-PT" smtClean="0"/>
              <a:t>08/05/2022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3E2D6E0-6C51-F520-2F5C-8FCA5C3D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C1D3B8F-1593-86F9-D9E7-7EDC776B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05-E329-42CF-9248-15105DE5FB2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596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F1D3939-7C54-7817-F67B-CB9C8F568A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BF3B80B-A6B6-12BD-85A0-D9540009F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263AA9B-3279-1A36-4BDD-72D7DE97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3A68-062D-42E3-B0E4-3639BC92D6AD}" type="datetimeFigureOut">
              <a:rPr lang="pt-PT" smtClean="0"/>
              <a:t>08/05/2022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49895CA-747D-8A97-5EF6-D9066C345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DA4AC3C-E4A4-DE85-24A9-5D6144AEE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05-E329-42CF-9248-15105DE5FB2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600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1FFA31-D07C-21BD-B298-C1E7C09F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4518F6C-518A-772F-8531-9257D4208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1784B0F-7DA7-CF8B-C78F-C06196D31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3A68-062D-42E3-B0E4-3639BC92D6AD}" type="datetimeFigureOut">
              <a:rPr lang="pt-PT" smtClean="0"/>
              <a:t>08/05/2022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594BBAB-AD3B-1279-B9B7-46FA318A0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397E85A-C369-9811-987C-24519FDE8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05-E329-42CF-9248-15105DE5FB2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2177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BD2E6D-BA22-804C-4DA2-BE67D90E7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6765213-1F83-700D-28ED-90720368B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7C46D1F-5E89-C28D-B083-E2805083C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3A68-062D-42E3-B0E4-3639BC92D6AD}" type="datetimeFigureOut">
              <a:rPr lang="pt-PT" smtClean="0"/>
              <a:t>08/05/2022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85B533E-E9E3-9EB5-339D-EE2C56154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C0F02C6-F51E-0BE8-E709-1E6B8FCA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05-E329-42CF-9248-15105DE5FB2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063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8DCD0-77D3-64BA-EE79-90100BE59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277D251-72B6-9F3E-D110-A1F61EC27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3073EDC-1D9C-6972-CE93-EB800032E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59F0C64-2139-AA32-31AA-B9AB73760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3A68-062D-42E3-B0E4-3639BC92D6AD}" type="datetimeFigureOut">
              <a:rPr lang="pt-PT" smtClean="0"/>
              <a:t>08/05/2022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354D231-6481-6000-3993-8053DF1FF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C0363A7-50A4-CFC8-3A3C-DA42475B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05-E329-42CF-9248-15105DE5FB2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689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1B06EC-8F6C-8AC2-DB90-8F3A176D4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A718706-95A8-EE33-4B93-DE1785442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B790BBA4-098E-0E75-7B42-F60FD2E1A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905904F3-8D9B-6B0F-DDC1-A10683192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8352B283-7194-EB32-1E6B-7DE0CD5D7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2E83F3E9-650F-6F20-CBC8-64AB9B352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3A68-062D-42E3-B0E4-3639BC92D6AD}" type="datetimeFigureOut">
              <a:rPr lang="pt-PT" smtClean="0"/>
              <a:t>08/05/2022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5C462914-116A-032C-00BB-C3570B145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9E8F1A5-FD3B-FC96-E5EE-F33155C8D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05-E329-42CF-9248-15105DE5FB2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0877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5A11A5-E104-743C-8546-150CA463B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E4922C79-23F5-92C5-A4EF-6A6B7E935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3A68-062D-42E3-B0E4-3639BC92D6AD}" type="datetimeFigureOut">
              <a:rPr lang="pt-PT" smtClean="0"/>
              <a:t>08/05/2022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69CA08F7-BF05-03C3-248D-5C3FCDB7E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0F536122-F563-BF7E-FF57-3167EF3B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05-E329-42CF-9248-15105DE5FB2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059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1C78872A-A492-6A09-1D83-9F4509BF4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3A68-062D-42E3-B0E4-3639BC92D6AD}" type="datetimeFigureOut">
              <a:rPr lang="pt-PT" smtClean="0"/>
              <a:t>08/05/2022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0ABF75DC-1A5A-C9AE-2E7A-97D7E4428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77B9F1D3-505D-A012-7E85-5E0C174B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05-E329-42CF-9248-15105DE5FB2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547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E46BC-2D48-A4A3-F4C8-CA1FC5DE7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E0BF457-1A20-1070-3D79-618099FC0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038AEB27-5C9A-E79C-B72D-4221B20AB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1F9504C-78BC-B92A-5920-A474127D6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3A68-062D-42E3-B0E4-3639BC92D6AD}" type="datetimeFigureOut">
              <a:rPr lang="pt-PT" smtClean="0"/>
              <a:t>08/05/2022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88A7173-A47B-1042-805F-A444D70ED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0D4ACEB-A58A-7D2C-8093-740A29E58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05-E329-42CF-9248-15105DE5FB2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197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9D4F85-126B-9446-0EDA-C431BEB3D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FC99909-8896-5ECC-36BC-0AF2E537E8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1C56C49C-1775-1E89-C17F-DA9A3F8B7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8E4D378-2737-B053-17C4-10FE1BCF7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63A68-062D-42E3-B0E4-3639BC92D6AD}" type="datetimeFigureOut">
              <a:rPr lang="pt-PT" smtClean="0"/>
              <a:t>08/05/2022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D0508AF-C404-E4E2-662B-E4C169C16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1930AD5-F06C-F4F1-E58A-7E3ED5132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05-E329-42CF-9248-15105DE5FB2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179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6CB358F6-402D-74AF-42F3-74A08940C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53DB79F-7FDF-A7FC-FA65-038B80DD9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CCB71F8-8C3A-FA65-A747-4FB63F3409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63A68-062D-42E3-B0E4-3639BC92D6AD}" type="datetimeFigureOut">
              <a:rPr lang="pt-PT" smtClean="0"/>
              <a:t>08/05/2022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126DE42-044C-FC60-A481-6D98BF0D3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FD80CF1-A7D2-65F2-0D63-B4C62454E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0D705-E329-42CF-9248-15105DE5FB2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555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1A473E-1A3D-E6A0-F7C7-1269CFB3F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377" y="965200"/>
            <a:ext cx="4474140" cy="317537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b="1">
                <a:effectLst/>
              </a:rPr>
              <a:t>ERASMUS – KA229-18F483D3 “</a:t>
            </a:r>
            <a:r>
              <a:rPr lang="en-US" sz="5100" b="1" i="1">
                <a:effectLst/>
              </a:rPr>
              <a:t>Food for Thought</a:t>
            </a:r>
            <a:r>
              <a:rPr lang="en-US" sz="5100" b="1">
                <a:effectLst/>
              </a:rPr>
              <a:t>”</a:t>
            </a:r>
            <a:endParaRPr lang="en-US" sz="510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19ADB5C-4D86-0A1D-825C-1835C5A11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377" y="4301440"/>
            <a:ext cx="4474140" cy="125338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1"/>
              <a:t>Health and Nutrition</a:t>
            </a:r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C18DD249-7BAF-43E4-96D2-897DF8277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9584" y="0"/>
            <a:ext cx="6192415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93709A93-4FBF-496D-9228-3D3DBCF50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5906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 descr="logoerasmus mica">
            <a:extLst>
              <a:ext uri="{FF2B5EF4-FFF2-40B4-BE49-F238E27FC236}">
                <a16:creationId xmlns:a16="http://schemas.microsoft.com/office/drawing/2014/main" id="{D5E2D16A-EF61-D729-8AFB-1D00B957B0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908" y="922768"/>
            <a:ext cx="5446183" cy="1537745"/>
          </a:xfrm>
          <a:prstGeom prst="rect">
            <a:avLst/>
          </a:prstGeom>
          <a:noFill/>
        </p:spPr>
      </p:pic>
      <p:sp>
        <p:nvSpPr>
          <p:cNvPr id="22" name="Rectangle 14">
            <a:extLst>
              <a:ext uri="{FF2B5EF4-FFF2-40B4-BE49-F238E27FC236}">
                <a16:creationId xmlns:a16="http://schemas.microsoft.com/office/drawing/2014/main" id="{AC6F8F5A-EAFE-459F-8F54-9D86D539F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0991" y="3474720"/>
            <a:ext cx="3007289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40F7187-7521-95E8-9753-5F54C8C6B0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18820" y="3796452"/>
            <a:ext cx="1568492" cy="2559898"/>
          </a:xfrm>
          <a:prstGeom prst="rect">
            <a:avLst/>
          </a:prstGeom>
          <a:noFill/>
        </p:spPr>
      </p:pic>
      <p:sp>
        <p:nvSpPr>
          <p:cNvPr id="23" name="Rectangle 16">
            <a:extLst>
              <a:ext uri="{FF2B5EF4-FFF2-40B4-BE49-F238E27FC236}">
                <a16:creationId xmlns:a16="http://schemas.microsoft.com/office/drawing/2014/main" id="{C3FD65E3-4E8F-40F8-B00F-C3CA65D8A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4711" y="3474720"/>
            <a:ext cx="3007289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FA2231-FFDF-4250-983C-D460855A3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4616" y="3474720"/>
            <a:ext cx="3007289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m 3" descr="Uma imagem com texto&#10;&#10;Descrição gerada automaticamente">
            <a:extLst>
              <a:ext uri="{FF2B5EF4-FFF2-40B4-BE49-F238E27FC236}">
                <a16:creationId xmlns:a16="http://schemas.microsoft.com/office/drawing/2014/main" id="{77FA7588-6BDF-53F9-8411-78D63E33EE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48144" y="3796452"/>
            <a:ext cx="2297094" cy="25598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6356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3EE33B-7F70-2B4F-F8F6-9841B637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600" b="0" i="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 make a plan of the snacks I have every day.</a:t>
            </a:r>
            <a:endParaRPr lang="en-US" sz="4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Marcador de Posição de Conteúdo 4">
            <a:extLst>
              <a:ext uri="{FF2B5EF4-FFF2-40B4-BE49-F238E27FC236}">
                <a16:creationId xmlns:a16="http://schemas.microsoft.com/office/drawing/2014/main" id="{822C996E-69DE-8552-4FE0-4FEC720D42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5879"/>
          <a:stretch/>
        </p:blipFill>
        <p:spPr>
          <a:xfrm>
            <a:off x="320040" y="3145279"/>
            <a:ext cx="11496821" cy="272690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6238D6C-55BF-3AE0-7AF0-709B67DB5341}"/>
              </a:ext>
            </a:extLst>
          </p:cNvPr>
          <p:cNvSpPr txBox="1"/>
          <p:nvPr/>
        </p:nvSpPr>
        <p:spPr>
          <a:xfrm>
            <a:off x="2251587" y="2674374"/>
            <a:ext cx="2359742" cy="5506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98658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131627A-019E-D47C-0315-47412FBA9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200" b="0" i="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 prefer healthy snacks, such as fruit or cereal bars.</a:t>
            </a:r>
            <a:endParaRPr lang="en-US" sz="42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Marcador de Posição de Conteúdo 4">
            <a:extLst>
              <a:ext uri="{FF2B5EF4-FFF2-40B4-BE49-F238E27FC236}">
                <a16:creationId xmlns:a16="http://schemas.microsoft.com/office/drawing/2014/main" id="{DA78F45F-B16C-76CE-FF95-BCEB36569D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3370"/>
          <a:stretch/>
        </p:blipFill>
        <p:spPr>
          <a:xfrm>
            <a:off x="320040" y="3110139"/>
            <a:ext cx="11496821" cy="279718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3FF426C6-4D73-6552-F981-216CEF92569C}"/>
              </a:ext>
            </a:extLst>
          </p:cNvPr>
          <p:cNvSpPr txBox="1"/>
          <p:nvPr/>
        </p:nvSpPr>
        <p:spPr>
          <a:xfrm>
            <a:off x="2251587" y="2674374"/>
            <a:ext cx="2359742" cy="5506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77677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F105D03-8D36-88F5-7D03-9853AB06A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0" i="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I think about how healthy a snack is every time I have one.</a:t>
            </a:r>
            <a:endParaRPr lang="en-US" sz="3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Marcador de Posição de Conteúdo 4">
            <a:extLst>
              <a:ext uri="{FF2B5EF4-FFF2-40B4-BE49-F238E27FC236}">
                <a16:creationId xmlns:a16="http://schemas.microsoft.com/office/drawing/2014/main" id="{2B685916-E430-B2BB-4411-08171976E8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4171"/>
          <a:stretch/>
        </p:blipFill>
        <p:spPr>
          <a:xfrm>
            <a:off x="643467" y="2518242"/>
            <a:ext cx="10905066" cy="2708168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E3706BFA-B28C-CEE3-B0F2-31B93C5D403B}"/>
              </a:ext>
            </a:extLst>
          </p:cNvPr>
          <p:cNvSpPr txBox="1"/>
          <p:nvPr/>
        </p:nvSpPr>
        <p:spPr>
          <a:xfrm>
            <a:off x="2222091" y="2242941"/>
            <a:ext cx="2359742" cy="5506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88242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ADBE22D-C7C4-DE92-7079-E022F08BA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Parameters …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404AF7B-DCB6-5906-B27C-97F1B641A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US" b="1">
                <a:effectLst/>
                <a:latin typeface="Noto Sans Symbols"/>
                <a:ea typeface="Noto Sans Symbols"/>
                <a:cs typeface="Noto Sans Symbols"/>
              </a:rPr>
              <a:t>7 or more TRUE:</a:t>
            </a:r>
            <a:r>
              <a:rPr lang="en-US">
                <a:effectLst/>
                <a:latin typeface="Noto Sans Symbols"/>
                <a:ea typeface="Noto Sans Symbols"/>
                <a:cs typeface="Noto Sans Symbols"/>
              </a:rPr>
              <a:t> You certainly follow a healthy diet. Having unhealthy snacks is no problem for you. You always choose a healthy snack to eat.</a:t>
            </a:r>
            <a:endParaRPr lang="pt-PT">
              <a:effectLst/>
              <a:latin typeface="Noto Sans Symbols"/>
              <a:ea typeface="Noto Sans Symbols"/>
              <a:cs typeface="Noto Sans Symbols"/>
            </a:endParaRPr>
          </a:p>
          <a:p>
            <a:pPr marL="0" lvl="0" indent="0">
              <a:buNone/>
            </a:pPr>
            <a:r>
              <a:rPr lang="en-US" b="1">
                <a:effectLst/>
                <a:latin typeface="Noto Sans Symbols"/>
                <a:ea typeface="Noto Sans Symbols"/>
                <a:cs typeface="Noto Sans Symbols"/>
              </a:rPr>
              <a:t>4-6 TRUE: </a:t>
            </a:r>
            <a:r>
              <a:rPr lang="en-US">
                <a:effectLst/>
                <a:latin typeface="Noto Sans Symbols"/>
                <a:ea typeface="Noto Sans Symbols"/>
                <a:cs typeface="Noto Sans Symbols"/>
              </a:rPr>
              <a:t>You know the difference between healthy and unhealthy food. However, you have an unhealthy snack from time to time. Be careful! You don't want to lose balance.</a:t>
            </a:r>
            <a:endParaRPr lang="pt-PT">
              <a:effectLst/>
              <a:latin typeface="Noto Sans Symbols"/>
              <a:ea typeface="Noto Sans Symbols"/>
              <a:cs typeface="Noto Sans Symbols"/>
            </a:endParaRPr>
          </a:p>
          <a:p>
            <a:pPr marL="0" lvl="0" indent="0">
              <a:buNone/>
            </a:pPr>
            <a:r>
              <a:rPr lang="en-US" b="1">
                <a:effectLst/>
                <a:latin typeface="Noto Sans Symbols"/>
                <a:ea typeface="Noto Sans Symbols"/>
                <a:cs typeface="Noto Sans Symbols"/>
              </a:rPr>
              <a:t>0-3 TRUE: </a:t>
            </a:r>
            <a:r>
              <a:rPr lang="en-US">
                <a:effectLst/>
                <a:latin typeface="Noto Sans Symbols"/>
                <a:ea typeface="Noto Sans Symbols"/>
                <a:cs typeface="Noto Sans Symbols"/>
              </a:rPr>
              <a:t>You may know what is bad for your health, but you seem to have a sweet tooth. You need to try harder and change some of your eating habits.</a:t>
            </a:r>
            <a:endParaRPr lang="pt-PT">
              <a:effectLst/>
              <a:latin typeface="Noto Sans Symbols"/>
              <a:ea typeface="Noto Sans Symbols"/>
              <a:cs typeface="Noto Sans Symbols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19761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AB1EF21-8F5E-301C-F284-34C3D87E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018" y="348865"/>
            <a:ext cx="10673658" cy="1576446"/>
          </a:xfrm>
        </p:spPr>
        <p:txBody>
          <a:bodyPr anchor="ctr">
            <a:normAutofit/>
          </a:bodyPr>
          <a:lstStyle/>
          <a:p>
            <a:r>
              <a:rPr lang="pt-PT" sz="6600">
                <a:solidFill>
                  <a:srgbClr val="FFFF00"/>
                </a:solidFill>
              </a:rPr>
              <a:t>Results …</a:t>
            </a:r>
          </a:p>
        </p:txBody>
      </p:sp>
      <p:graphicFrame>
        <p:nvGraphicFramePr>
          <p:cNvPr id="5" name="Marcador de Posição de Conteúdo 2">
            <a:extLst>
              <a:ext uri="{FF2B5EF4-FFF2-40B4-BE49-F238E27FC236}">
                <a16:creationId xmlns:a16="http://schemas.microsoft.com/office/drawing/2014/main" id="{DF94B2D1-0B7B-446C-5375-D2F3EF9F79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313425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5726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F2B636-CBA6-3012-77CE-E68F131C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Conclusion …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9447F93-A22D-253D-C4F3-6D9E903FB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548499"/>
            <a:ext cx="9144000" cy="420001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kern="1200" dirty="0">
                <a:solidFill>
                  <a:srgbClr val="EFF414"/>
                </a:solidFill>
                <a:latin typeface="+mn-lt"/>
                <a:ea typeface="+mn-ea"/>
                <a:cs typeface="+mn-cs"/>
              </a:rPr>
              <a:t>We are not on the right highway for health…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ome | Health y Highway">
            <a:extLst>
              <a:ext uri="{FF2B5EF4-FFF2-40B4-BE49-F238E27FC236}">
                <a16:creationId xmlns:a16="http://schemas.microsoft.com/office/drawing/2014/main" id="{02DC26DA-5A2C-10FE-1CF7-DB6BB3432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3201" y="2893186"/>
            <a:ext cx="8774799" cy="261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43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FEDF3D-AEC0-AAE5-EE9D-09CCE1E14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anchor="b">
            <a:normAutofit/>
          </a:bodyPr>
          <a:lstStyle/>
          <a:p>
            <a:pPr algn="l"/>
            <a:r>
              <a:rPr lang="pt-PT" b="0" i="0" dirty="0">
                <a:effectLst/>
                <a:latin typeface="Segoe UI" panose="020B0502040204020203" pitchFamily="34" charset="0"/>
              </a:rPr>
              <a:t>HEALTHY SNACKING QUIZ</a:t>
            </a:r>
            <a:endParaRPr lang="pt-PT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9B0157-675B-BD1A-325B-10D8B5FC9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anchor="t">
            <a:normAutofit/>
          </a:bodyPr>
          <a:lstStyle/>
          <a:p>
            <a:pPr algn="l"/>
            <a:endParaRPr lang="pt-PT"/>
          </a:p>
        </p:txBody>
      </p:sp>
      <p:sp>
        <p:nvSpPr>
          <p:cNvPr id="1029" name="Freeform: Shape 72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Snacks The Cat GIFs - Get the best GIF on GIPHY">
            <a:extLst>
              <a:ext uri="{FF2B5EF4-FFF2-40B4-BE49-F238E27FC236}">
                <a16:creationId xmlns:a16="http://schemas.microsoft.com/office/drawing/2014/main" id="{0EC28BD7-268B-17DC-37B3-C1C5C0A1D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33670" y="2129307"/>
            <a:ext cx="2412999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37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18C51B-FE6F-00EE-57DD-D4FA659B9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400" b="0" i="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I never have snacks when I use my smartphone or computer.</a:t>
            </a:r>
            <a:endParaRPr lang="en-US" sz="34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Marcador de Posição de Conteúdo 4">
            <a:extLst>
              <a:ext uri="{FF2B5EF4-FFF2-40B4-BE49-F238E27FC236}">
                <a16:creationId xmlns:a16="http://schemas.microsoft.com/office/drawing/2014/main" id="{5384D8C4-5E1F-1B93-EAAD-049D9CAEC7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2875"/>
          <a:stretch/>
        </p:blipFill>
        <p:spPr>
          <a:xfrm>
            <a:off x="320040" y="3040901"/>
            <a:ext cx="11496821" cy="2770916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BFE22742-818A-DE12-D9AD-E7857A6C7F6E}"/>
              </a:ext>
            </a:extLst>
          </p:cNvPr>
          <p:cNvSpPr txBox="1"/>
          <p:nvPr/>
        </p:nvSpPr>
        <p:spPr>
          <a:xfrm>
            <a:off x="2251587" y="2674374"/>
            <a:ext cx="2359742" cy="5506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9248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1085358-94F3-798F-336C-16858DD73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000" b="0" i="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 never have snacks when I’m bored or stressed.</a:t>
            </a:r>
            <a:endParaRPr lang="en-US" sz="3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Marcador de Posição de Conteúdo 4">
            <a:extLst>
              <a:ext uri="{FF2B5EF4-FFF2-40B4-BE49-F238E27FC236}">
                <a16:creationId xmlns:a16="http://schemas.microsoft.com/office/drawing/2014/main" id="{77D425BD-F086-E858-AA93-7660947ACE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5385"/>
          <a:stretch/>
        </p:blipFill>
        <p:spPr>
          <a:xfrm>
            <a:off x="320040" y="3146915"/>
            <a:ext cx="11496821" cy="2723628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AC65B00-FA3F-5D52-89A5-9CE31A49AFED}"/>
              </a:ext>
            </a:extLst>
          </p:cNvPr>
          <p:cNvSpPr txBox="1"/>
          <p:nvPr/>
        </p:nvSpPr>
        <p:spPr>
          <a:xfrm>
            <a:off x="2251587" y="2674374"/>
            <a:ext cx="2359742" cy="5506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1385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1EAE9DB-D1D2-FD05-A53D-7A0A7E231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700" b="0" i="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Before eating a snack, I check how much fat and how many calories it has.</a:t>
            </a:r>
            <a:endParaRPr lang="en-US" sz="27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Marcador de Posição de Conteúdo 4">
            <a:extLst>
              <a:ext uri="{FF2B5EF4-FFF2-40B4-BE49-F238E27FC236}">
                <a16:creationId xmlns:a16="http://schemas.microsoft.com/office/drawing/2014/main" id="{3DA00B54-A1FC-8500-4869-9CA5EC9E23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6463"/>
          <a:stretch/>
        </p:blipFill>
        <p:spPr>
          <a:xfrm>
            <a:off x="643467" y="2589244"/>
            <a:ext cx="10905066" cy="2566164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D28B5BB-8CBF-73C4-329D-699A029E1246}"/>
              </a:ext>
            </a:extLst>
          </p:cNvPr>
          <p:cNvSpPr txBox="1"/>
          <p:nvPr/>
        </p:nvSpPr>
        <p:spPr>
          <a:xfrm>
            <a:off x="2123768" y="2313943"/>
            <a:ext cx="2359742" cy="5506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59528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BDCF87C-3D01-5B15-A43A-878F65F4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0" i="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I don’t like fast food.</a:t>
            </a:r>
            <a:endParaRPr lang="en-US" sz="54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Marcador de Posição de Conteúdo 4">
            <a:extLst>
              <a:ext uri="{FF2B5EF4-FFF2-40B4-BE49-F238E27FC236}">
                <a16:creationId xmlns:a16="http://schemas.microsoft.com/office/drawing/2014/main" id="{6EE9A907-97F0-A006-A7C5-3D9988A538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4687"/>
          <a:stretch/>
        </p:blipFill>
        <p:spPr>
          <a:xfrm>
            <a:off x="320040" y="3062630"/>
            <a:ext cx="11496821" cy="272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945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68B5CBD-69D4-14CB-02C9-574B0F1D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0" i="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My parents don’t buy unhealthy snacks.</a:t>
            </a:r>
            <a:endParaRPr lang="en-US" sz="54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Marcador de Posição de Conteúdo 4">
            <a:extLst>
              <a:ext uri="{FF2B5EF4-FFF2-40B4-BE49-F238E27FC236}">
                <a16:creationId xmlns:a16="http://schemas.microsoft.com/office/drawing/2014/main" id="{B36C510D-7FF0-A5FF-BB79-E28DFB3706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5385"/>
          <a:stretch/>
        </p:blipFill>
        <p:spPr>
          <a:xfrm>
            <a:off x="320040" y="3200529"/>
            <a:ext cx="11496821" cy="261640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6D48911B-7A9B-6A0C-EACB-A4B7A782F9AC}"/>
              </a:ext>
            </a:extLst>
          </p:cNvPr>
          <p:cNvSpPr txBox="1"/>
          <p:nvPr/>
        </p:nvSpPr>
        <p:spPr>
          <a:xfrm>
            <a:off x="2133600" y="2782528"/>
            <a:ext cx="2359742" cy="5506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06445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C7A6907-D8AE-0603-DC02-9A5881B38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0" i="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I buy snacks from the school canteen once a week.</a:t>
            </a:r>
            <a:endParaRPr lang="en-US" sz="3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Marcador de Posição de Conteúdo 4">
            <a:extLst>
              <a:ext uri="{FF2B5EF4-FFF2-40B4-BE49-F238E27FC236}">
                <a16:creationId xmlns:a16="http://schemas.microsoft.com/office/drawing/2014/main" id="{2ED8EE29-2893-CB7F-1252-207AFEF24E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6257"/>
          <a:stretch/>
        </p:blipFill>
        <p:spPr>
          <a:xfrm>
            <a:off x="643467" y="2585649"/>
            <a:ext cx="10905066" cy="2573354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B7D6E62F-711F-687E-432A-3BC209B4DED2}"/>
              </a:ext>
            </a:extLst>
          </p:cNvPr>
          <p:cNvSpPr txBox="1"/>
          <p:nvPr/>
        </p:nvSpPr>
        <p:spPr>
          <a:xfrm>
            <a:off x="2172929" y="2310348"/>
            <a:ext cx="2359742" cy="5506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57274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30B4446-8975-E9FF-6C84-C08F10709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600" b="0" i="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I always find a healthy snack to eat at home.</a:t>
            </a:r>
            <a:endParaRPr lang="en-US" sz="46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Marcador de Posição de Conteúdo 4">
            <a:extLst>
              <a:ext uri="{FF2B5EF4-FFF2-40B4-BE49-F238E27FC236}">
                <a16:creationId xmlns:a16="http://schemas.microsoft.com/office/drawing/2014/main" id="{92B23250-FE11-96E0-E58C-A4A4534A08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7206"/>
          <a:stretch/>
        </p:blipFill>
        <p:spPr>
          <a:xfrm>
            <a:off x="320040" y="3066397"/>
            <a:ext cx="11496821" cy="2719924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64F14A07-AE2B-923B-8299-04DCA66623C8}"/>
              </a:ext>
            </a:extLst>
          </p:cNvPr>
          <p:cNvSpPr txBox="1"/>
          <p:nvPr/>
        </p:nvSpPr>
        <p:spPr>
          <a:xfrm>
            <a:off x="2251587" y="2674374"/>
            <a:ext cx="2359742" cy="5506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716011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Ecrã Panorâmico</PresentationFormat>
  <Paragraphs>23</Paragraphs>
  <Slides>15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Noto Sans Symbols</vt:lpstr>
      <vt:lpstr>Segoe UI</vt:lpstr>
      <vt:lpstr>Tema do Office</vt:lpstr>
      <vt:lpstr>ERASMUS – KA229-18F483D3 “Food for Thought”</vt:lpstr>
      <vt:lpstr>HEALTHY SNACKING QUIZ</vt:lpstr>
      <vt:lpstr>I never have snacks when I use my smartphone or computer.</vt:lpstr>
      <vt:lpstr>I never have snacks when I’m bored or stressed.</vt:lpstr>
      <vt:lpstr>Before eating a snack, I check how much fat and how many calories it has.</vt:lpstr>
      <vt:lpstr>I don’t like fast food.</vt:lpstr>
      <vt:lpstr>My parents don’t buy unhealthy snacks.</vt:lpstr>
      <vt:lpstr>I buy snacks from the school canteen once a week.</vt:lpstr>
      <vt:lpstr>I always find a healthy snack to eat at home.</vt:lpstr>
      <vt:lpstr>I make a plan of the snacks I have every day.</vt:lpstr>
      <vt:lpstr>I prefer healthy snacks, such as fruit or cereal bars.</vt:lpstr>
      <vt:lpstr>I think about how healthy a snack is every time I have one.</vt:lpstr>
      <vt:lpstr>Parameters …</vt:lpstr>
      <vt:lpstr>Results …</vt:lpstr>
      <vt:lpstr>Conclusion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SNACKING QUIZZ</dc:title>
  <dc:creator>CARLA VIEIRA</dc:creator>
  <cp:lastModifiedBy>CARLA VIEIRA</cp:lastModifiedBy>
  <cp:revision>7</cp:revision>
  <dcterms:created xsi:type="dcterms:W3CDTF">2022-05-06T08:40:47Z</dcterms:created>
  <dcterms:modified xsi:type="dcterms:W3CDTF">2022-05-08T21:12:01Z</dcterms:modified>
</cp:coreProperties>
</file>